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5" r:id="rId5"/>
    <p:sldId id="257" r:id="rId6"/>
    <p:sldId id="258" r:id="rId7"/>
    <p:sldId id="263" r:id="rId8"/>
    <p:sldId id="261" r:id="rId9"/>
    <p:sldId id="266" r:id="rId10"/>
    <p:sldId id="267" r:id="rId11"/>
    <p:sldId id="268" r:id="rId12"/>
    <p:sldId id="264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7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997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52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061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84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160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62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0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32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13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857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407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6E0DB-082A-40C7-AA74-68AAE6D187FA}" type="datetimeFigureOut">
              <a:rPr lang="zh-CN" altLang="en-US" smtClean="0"/>
              <a:t>2017/11/15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1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3-c-s.w4002-14471341441.59.514545cbSKiHCN&amp;id=557720067734" TargetMode="Externa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hyperlink" Target="https://detail.tmall.com/item.htm?id=555693778402&amp;//item.taobao.com/item.htm?scm=1007.11598.82837.0&amp;pvid=f113daf4-1a8a-48dd-a89e-65b458a25430&amp;skuId=3499450313812" TargetMode="External"/><Relationship Id="rId17" Type="http://schemas.openxmlformats.org/officeDocument/2006/relationships/image" Target="../media/image8.png"/><Relationship Id="rId2" Type="http://schemas.openxmlformats.org/officeDocument/2006/relationships/hyperlink" Target="https://detail.tmall.com/item.htm?id=560218083430&amp;_u=t2dmg8j26111&amp;sku_properties=29112:97926" TargetMode="External"/><Relationship Id="rId16" Type="http://schemas.openxmlformats.org/officeDocument/2006/relationships/hyperlink" Target="https://detail.tmall.com/item.htm?spm=a220o.1000855.1998025129.2.2e2a6848VbG3kx&amp;abtest=_AB-LR32-PR32&amp;pvid=e0a5bffe-3766-4804-bce7-7348a9b7c784&amp;pos=2&amp;abbucket=_AB-M32_B8&amp;acm=03054.1003.1.2431317&amp;id=559487115531&amp;scm=1007.12144.81309.23864_0&amp;skuId=3486397825047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em.taobao.com/item.htm?id=531894837176&amp;_u=t2dmg8j26111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hyperlink" Target="https://item.taobao.com/item.htm?spm=a1z10.3-c-s.w4002-14471341441.80.514545cbSKiHCN&amp;id=19398109395" TargetMode="External"/><Relationship Id="rId4" Type="http://schemas.openxmlformats.org/officeDocument/2006/relationships/hyperlink" Target="https://detail.tmall.com/item.htm?id=532918145516&amp;_u=t2dmg8j26111&amp;skuId=3184414179233" TargetMode="External"/><Relationship Id="rId9" Type="http://schemas.openxmlformats.org/officeDocument/2006/relationships/image" Target="../media/image4.png"/><Relationship Id="rId14" Type="http://schemas.openxmlformats.org/officeDocument/2006/relationships/hyperlink" Target="https://detail.tmall.com/item.htm?spm=a1z10.3-b-s.w4011-17214154299.161.7c563b27RB5PfC&amp;id=559364017326&amp;rn=8dae2f2eeb807bb8f3e7e0044392183c&amp;abbucket=7&amp;skuId=3485518648300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hyperlink" Target="https://item.taobao.com/item.htm?spm=a1z10.3-c-s.w4002-16609326027.58.296bb368nsfOQ6&amp;id=557442338406" TargetMode="External"/><Relationship Id="rId12" Type="http://schemas.openxmlformats.org/officeDocument/2006/relationships/image" Target="../media/image66.png"/><Relationship Id="rId2" Type="http://schemas.openxmlformats.org/officeDocument/2006/relationships/hyperlink" Target="https://detail.tmall.com/item.htm?id=537240037019&amp;//item.taobao.com/item.htm?scm=1007.11598.82837.0&amp;pvid=cf18456b-de1f-429a-84aa-118fd4f7ea4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11" Type="http://schemas.openxmlformats.org/officeDocument/2006/relationships/hyperlink" Target="https://item.taobao.com/item.htm?spm=a1z10.5-c-s.w4002-17116158932.26.59a2ad7eXVGdj3&amp;id=560713681299" TargetMode="External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hyperlink" Target="https://detail.tmall.com/item.htm?spm=a220o.1000855.0.0.1620424dUDOYxR&amp;abtest=_AB-LR193-PR193&amp;pvid=e34fb73b-f44c-4c0d-b9c9-828f839fadde&amp;pos=2&amp;abbucket=_AB-M193_B1&amp;acm=03194.1003.1.1288497&amp;id=537489452859&amp;scm=1007.12875.82860.100200300000000&amp;skuId=3209198753203" TargetMode="External"/><Relationship Id="rId9" Type="http://schemas.openxmlformats.org/officeDocument/2006/relationships/hyperlink" Target="https://item.taobao.com/item.htm?id=559153582155&amp;_u=&amp;//item.taobao.com/item.htm?scm=1007.11598.82837.0&amp;id=559153582155&amp;pvid=33f6e0c9-b128-4706-8000-49182e1c4fe5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hyperlink" Target="https://detail.tmall.com/item.htm?id=561025376127&amp;_u=t2dmg8j26111" TargetMode="External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2" Type="http://schemas.openxmlformats.org/officeDocument/2006/relationships/hyperlink" Target="https://detail.tmall.com/item.htm?spm=a220m.1000858.1000725.110.51046caeFohOL5&amp;id=530489418046&amp;skuId=3476502830253&amp;areaId=500100&amp;user_id=1739125404&amp;cat_id=50030199&amp;is_b=1&amp;rn=4e6381760e542b480337c79a15864e4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id=549502411453&amp;_u=t2dmg8j26111" TargetMode="External"/><Relationship Id="rId11" Type="http://schemas.openxmlformats.org/officeDocument/2006/relationships/image" Target="../media/image72.png"/><Relationship Id="rId5" Type="http://schemas.openxmlformats.org/officeDocument/2006/relationships/image" Target="../media/image68.png"/><Relationship Id="rId15" Type="http://schemas.openxmlformats.org/officeDocument/2006/relationships/image" Target="../media/image75.png"/><Relationship Id="rId10" Type="http://schemas.openxmlformats.org/officeDocument/2006/relationships/hyperlink" Target="https://item.taobao.com/item.htm?id=534386404936&amp;_u=t2dmg8j26111" TargetMode="External"/><Relationship Id="rId4" Type="http://schemas.openxmlformats.org/officeDocument/2006/relationships/hyperlink" Target="https://detail.tmall.com/item.htm?id=561028208178" TargetMode="External"/><Relationship Id="rId9" Type="http://schemas.openxmlformats.org/officeDocument/2006/relationships/image" Target="../media/image71.png"/><Relationship Id="rId1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id=44022756502&amp;//item.taobao.com/item.htm?scm=1007.11598.82837.0&amp;pvid=a2b84b46-1ccd-4f49-a64a-fa7280d9d7d7&amp;skuId=78675613853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hyperlink" Target="https://detail.tmall.com/item.htm?spm=a1z10.3-b-s.w4011-17214154299.261.7c563b27RB5PfC&amp;id=558754236953&amp;rn=8dae2f2eeb807bb8f3e7e0044392183c&amp;abbucket=7&amp;skuId=3477440056520" TargetMode="External"/><Relationship Id="rId16" Type="http://schemas.openxmlformats.org/officeDocument/2006/relationships/hyperlink" Target="https://detail.tmall.com/item.htm?id=43939731395&amp;_u=t2dmg8j26111&amp;skuId=319451050869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id=547856550830&amp;_u=&amp;//item.taobao.com/item.htm?scm=1007.11598.82837.0&amp;id=547856550830&amp;pvid=a2b84b46-1ccd-4f49-a64a-fa7280d9d7d7" TargetMode="External"/><Relationship Id="rId11" Type="http://schemas.openxmlformats.org/officeDocument/2006/relationships/hyperlink" Target="https://item.taobao.com/item.htm?id=546675398967&amp;_u=&amp;//item.taobao.com/item.htm?scm=1007.11598.82837.0&amp;id=546675398967&amp;pvid=a2b84b46-1ccd-4f49-a64a-fa7280d9d7d7" TargetMode="External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hyperlink" Target="https://item.taobao.com/item.htm?spm=a1z10.5-c-s.w4002-14471341435.71.c85a70c0EElQm&amp;id=542964717959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hyperlink" Target="https://item.taobao.com/item.htm?spm=2013.1.20141003.4.3745eb26jvnUgq&amp;scm=1007.10011.70203.100200300000001&amp;id=554834729495&amp;pvid=6b1bf596-a6c4-44e7-bb2b-f03d72d0be7d" TargetMode="External"/><Relationship Id="rId7" Type="http://schemas.openxmlformats.org/officeDocument/2006/relationships/hyperlink" Target="https://detail.tmall.com/item.htm?id=544198548109&amp;_u=t2dmg8j26111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hyperlink" Target="https://detail.tmall.com/item.htm?spm=a1z10.3-b-s.w4011-15337232655.180.667c38bcgzQ4RY&amp;id=557662672312&amp;rn=11a63daeb34f43dec8c92909f5669bbc&amp;abbucket=7&amp;skuId=3462276501874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hyperlink" Target="https://detail.tmall.com/item.htm?id=543983741151&amp;//item.taobao.com/item.htm?scm=1007.11598.82837.0&amp;pvid=67bc9672-5a84-48f6-9a1a-0947accd873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5-b-s.w4011-17050658530.88.267eec8eUBIQc0&amp;id=546564588431&amp;rn=dbedbdc310bedb20cd9c5d9d4eeada13&amp;abbucket=7&amp;skuId=3468904762200" TargetMode="External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hyperlink" Target="https://detail.tmall.com/item.htm?id=552469493463&amp;_u=t2dmg8j2611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5-c.w4002-16192526160.23.54423accQ7aAvh&amp;id=552771670992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hyperlink" Target="https://item.taobao.com/item.htm?spm=a1z10.3-c-s.w4002-16871925883.69.75590ecT5dKs9&amp;id=53708355850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hyperlink" Target="https://item.taobao.com/item.htm?spm=a1z10.3-c-s.w4002-14996119236.77.62c2e4dedlHNE4&amp;id=558904960015" TargetMode="External"/><Relationship Id="rId10" Type="http://schemas.openxmlformats.org/officeDocument/2006/relationships/hyperlink" Target="https://item.taobao.com/item.htm?id=547460617444&amp;_u=t2dmg8j26111" TargetMode="External"/><Relationship Id="rId4" Type="http://schemas.openxmlformats.org/officeDocument/2006/relationships/image" Target="../media/image36.jp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hyperlink" Target="https://item.taobao.com/item.htm?id=545479729928&amp;_u=&amp;//item.taobao.com/item.htm?scm=1007.11598.82837.0&amp;id=545479729928&amp;pvid=24dc6b15-c610-4a74-8d95-4b87abb90d8f" TargetMode="External"/><Relationship Id="rId2" Type="http://schemas.openxmlformats.org/officeDocument/2006/relationships/hyperlink" Target="https://item.taobao.com/item.htm?spm=a230r.1.14.147.1637ae85q5DvAA&amp;id=543090190448&amp;ns=1&amp;abbucket=20#detai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hyperlink" Target="https://item.taobao.com/item.htm?id=558976777941&amp;_u=&amp;//item.taobao.com/item.htm?scm=1007.11598.82837.0&amp;id=558976777941&amp;pvid=7ddfb0ed-dcf4-4fa8-baf8-7a9c4d674861" TargetMode="External"/><Relationship Id="rId2" Type="http://schemas.openxmlformats.org/officeDocument/2006/relationships/hyperlink" Target="https://item.taobao.com/item.htm?spm=a1z10.3-c-s.w4002-14996119236.21.37bd10bdlNWtGL&amp;id=52102672574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item.taobao.com/item.htm?id=545792888129&amp;_u=" TargetMode="Externa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emf"/><Relationship Id="rId7" Type="http://schemas.openxmlformats.org/officeDocument/2006/relationships/hyperlink" Target="https://item.taobao.com/item.htm?spm=a1z10.3-c-s.w4002-14996119236.81.37bd10bdlNWtGL&amp;id=560154129884" TargetMode="External"/><Relationship Id="rId2" Type="http://schemas.openxmlformats.org/officeDocument/2006/relationships/hyperlink" Target="https://detail.tmall.com/item.htm?spm=a1z10.5-b-s.w4004-14477773544.14.34556ea2zarLtG&amp;id=544494476163&amp;sku_properties=29112:9792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hyperlink" Target="https://item.taobao.com/item.htm?spm=a1z10.3-c-s.w4002-14996119236.41.62c2e4dedlHNE4&amp;id=521120368104" TargetMode="External"/><Relationship Id="rId9" Type="http://schemas.openxmlformats.org/officeDocument/2006/relationships/hyperlink" Target="https://detail.tmall.com/item.htm?spm=a1z10.3-b-s.w4011-15337232655.90.667c38bcgzQ4RY&amp;id=553746720869&amp;rn=11a63daeb34f43dec8c92909f5669bbc&amp;abbucket=7&amp;sku_properties=29112:9792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3969" y="0"/>
            <a:ext cx="10515600" cy="4941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/>
              <a:t>斗柜</a:t>
            </a:r>
            <a:endParaRPr lang="zh-CN" altLang="en-US" sz="32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/>
          </a:p>
          <a:p>
            <a:endParaRPr lang="zh-CN" altLang="en-US" dirty="0"/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178" y="435063"/>
            <a:ext cx="2964044" cy="3255589"/>
          </a:xfrm>
          <a:prstGeom prst="rect">
            <a:avLst/>
          </a:prstGeom>
        </p:spPr>
      </p:pic>
      <p:pic>
        <p:nvPicPr>
          <p:cNvPr id="7" name="图片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66" y="422522"/>
            <a:ext cx="3454649" cy="3268130"/>
          </a:xfrm>
          <a:prstGeom prst="rect">
            <a:avLst/>
          </a:prstGeom>
        </p:spPr>
      </p:pic>
      <p:pic>
        <p:nvPicPr>
          <p:cNvPr id="8" name="图片 7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677" y="398525"/>
            <a:ext cx="2739120" cy="3292127"/>
          </a:xfrm>
          <a:prstGeom prst="rect">
            <a:avLst/>
          </a:prstGeom>
        </p:spPr>
      </p:pic>
      <p:pic>
        <p:nvPicPr>
          <p:cNvPr id="9" name="图片 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824102"/>
            <a:ext cx="4831223" cy="2997330"/>
          </a:xfrm>
          <a:prstGeom prst="rect">
            <a:avLst/>
          </a:prstGeom>
        </p:spPr>
      </p:pic>
      <p:pic>
        <p:nvPicPr>
          <p:cNvPr id="10" name="图片 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9921" y="3832460"/>
            <a:ext cx="2312158" cy="2666738"/>
          </a:xfrm>
          <a:prstGeom prst="rect">
            <a:avLst/>
          </a:prstGeom>
        </p:spPr>
      </p:pic>
      <p:pic>
        <p:nvPicPr>
          <p:cNvPr id="12" name="图片 1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30797" y="445736"/>
            <a:ext cx="3276190" cy="3247619"/>
          </a:xfrm>
          <a:prstGeom prst="rect">
            <a:avLst/>
          </a:prstGeom>
        </p:spPr>
      </p:pic>
      <p:pic>
        <p:nvPicPr>
          <p:cNvPr id="13" name="图片 12">
            <a:hlinkClick r:id="rId14"/>
            <a:extLst>
              <a:ext uri="{FF2B5EF4-FFF2-40B4-BE49-F238E27FC236}">
                <a16:creationId xmlns:a16="http://schemas.microsoft.com/office/drawing/2014/main" id="{DB666C7C-3144-4CEE-BA64-DD779A65E5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3036" y="4044437"/>
            <a:ext cx="2055170" cy="2426726"/>
          </a:xfrm>
          <a:prstGeom prst="rect">
            <a:avLst/>
          </a:prstGeom>
        </p:spPr>
      </p:pic>
      <p:pic>
        <p:nvPicPr>
          <p:cNvPr id="14" name="图片 13">
            <a:hlinkClick r:id="rId16"/>
            <a:extLst>
              <a:ext uri="{FF2B5EF4-FFF2-40B4-BE49-F238E27FC236}">
                <a16:creationId xmlns:a16="http://schemas.microsoft.com/office/drawing/2014/main" id="{0AD2CC43-ED4B-4B3C-83D4-903570D9D6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2992" y="4044438"/>
            <a:ext cx="1820936" cy="23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20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81976D6-4F03-462F-A2D1-66251A27E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71" y="246246"/>
            <a:ext cx="6142857" cy="5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6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DCE80E2E-75B1-4AD4-85E4-EF5ADB17A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83" y="0"/>
            <a:ext cx="3961905" cy="21047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F5399C-43B7-42FA-B1AF-2DCF7CA933BC}"/>
              </a:ext>
            </a:extLst>
          </p:cNvPr>
          <p:cNvSpPr txBox="1"/>
          <p:nvPr/>
        </p:nvSpPr>
        <p:spPr>
          <a:xfrm>
            <a:off x="166255" y="1986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餐桌灯</a:t>
            </a:r>
          </a:p>
        </p:txBody>
      </p:sp>
      <p:pic>
        <p:nvPicPr>
          <p:cNvPr id="7" name="图片 6">
            <a:hlinkClick r:id="rId4"/>
            <a:extLst>
              <a:ext uri="{FF2B5EF4-FFF2-40B4-BE49-F238E27FC236}">
                <a16:creationId xmlns:a16="http://schemas.microsoft.com/office/drawing/2014/main" id="{5760298C-7492-4591-8D72-5FCB5707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252" y="0"/>
            <a:ext cx="3224374" cy="31819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F32660-78E6-495C-A9AC-E8DAC6424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46" y="1780742"/>
            <a:ext cx="3133725" cy="1800225"/>
          </a:xfrm>
          <a:prstGeom prst="rect">
            <a:avLst/>
          </a:prstGeom>
        </p:spPr>
      </p:pic>
      <p:pic>
        <p:nvPicPr>
          <p:cNvPr id="2" name="图片 1">
            <a:hlinkClick r:id="rId7"/>
            <a:extLst>
              <a:ext uri="{FF2B5EF4-FFF2-40B4-BE49-F238E27FC236}">
                <a16:creationId xmlns:a16="http://schemas.microsoft.com/office/drawing/2014/main" id="{16F8E531-D667-4956-84D1-F85D46848A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5" y="775787"/>
            <a:ext cx="3198294" cy="3102414"/>
          </a:xfrm>
          <a:prstGeom prst="rect">
            <a:avLst/>
          </a:prstGeom>
        </p:spPr>
      </p:pic>
      <p:pic>
        <p:nvPicPr>
          <p:cNvPr id="10" name="图片 9">
            <a:hlinkClick r:id="rId9"/>
            <a:extLst>
              <a:ext uri="{FF2B5EF4-FFF2-40B4-BE49-F238E27FC236}">
                <a16:creationId xmlns:a16="http://schemas.microsoft.com/office/drawing/2014/main" id="{6153DD17-75D3-43F5-8526-01A3DC49EC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25" y="3965319"/>
            <a:ext cx="3808334" cy="2792779"/>
          </a:xfrm>
          <a:prstGeom prst="rect">
            <a:avLst/>
          </a:prstGeom>
        </p:spPr>
      </p:pic>
      <p:pic>
        <p:nvPicPr>
          <p:cNvPr id="11" name="图片 10">
            <a:hlinkClick r:id="rId11"/>
            <a:extLst>
              <a:ext uri="{FF2B5EF4-FFF2-40B4-BE49-F238E27FC236}">
                <a16:creationId xmlns:a16="http://schemas.microsoft.com/office/drawing/2014/main" id="{3C4C11E6-D06F-4E00-8FC1-FBBF8ED0B9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4252" y="3181948"/>
            <a:ext cx="312531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4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480A9E7C-0FE5-41D6-BB4C-73AAEF63A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4146801" cy="2189018"/>
          </a:xfrm>
          <a:prstGeom prst="rect">
            <a:avLst/>
          </a:prstGeom>
        </p:spPr>
      </p:pic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id="{543A4634-587B-42CD-ADCA-50AFB7433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794" y="304800"/>
            <a:ext cx="2436697" cy="2225294"/>
          </a:xfrm>
          <a:prstGeom prst="rect">
            <a:avLst/>
          </a:prstGeom>
        </p:spPr>
      </p:pic>
      <p:pic>
        <p:nvPicPr>
          <p:cNvPr id="7" name="图片 6">
            <a:hlinkClick r:id="rId6"/>
            <a:extLst>
              <a:ext uri="{FF2B5EF4-FFF2-40B4-BE49-F238E27FC236}">
                <a16:creationId xmlns:a16="http://schemas.microsoft.com/office/drawing/2014/main" id="{FB6D03BD-873C-4CB6-8EC3-A1F9384CD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52436"/>
            <a:ext cx="2332205" cy="2115127"/>
          </a:xfrm>
          <a:prstGeom prst="rect">
            <a:avLst/>
          </a:prstGeom>
        </p:spPr>
      </p:pic>
      <p:pic>
        <p:nvPicPr>
          <p:cNvPr id="8" name="图片 7">
            <a:hlinkClick r:id="rId6"/>
            <a:extLst>
              <a:ext uri="{FF2B5EF4-FFF2-40B4-BE49-F238E27FC236}">
                <a16:creationId xmlns:a16="http://schemas.microsoft.com/office/drawing/2014/main" id="{1DE6C641-689A-4489-B125-5996B7A49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9658" y="2752436"/>
            <a:ext cx="3914286" cy="2533333"/>
          </a:xfrm>
          <a:prstGeom prst="rect">
            <a:avLst/>
          </a:prstGeom>
        </p:spPr>
      </p:pic>
      <p:pic>
        <p:nvPicPr>
          <p:cNvPr id="9" name="图片 8">
            <a:hlinkClick r:id="rId6"/>
            <a:extLst>
              <a:ext uri="{FF2B5EF4-FFF2-40B4-BE49-F238E27FC236}">
                <a16:creationId xmlns:a16="http://schemas.microsoft.com/office/drawing/2014/main" id="{FC4035DD-6050-4DE1-BDDB-18DFCB60BF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3055" y="2752436"/>
            <a:ext cx="2577454" cy="2230905"/>
          </a:xfrm>
          <a:prstGeom prst="rect">
            <a:avLst/>
          </a:prstGeom>
        </p:spPr>
      </p:pic>
      <p:pic>
        <p:nvPicPr>
          <p:cNvPr id="2" name="图片 1">
            <a:hlinkClick r:id="rId10"/>
            <a:extLst>
              <a:ext uri="{FF2B5EF4-FFF2-40B4-BE49-F238E27FC236}">
                <a16:creationId xmlns:a16="http://schemas.microsoft.com/office/drawing/2014/main" id="{6A6BFF2B-2B66-4847-9F01-C0F15DABC2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7154" y="241342"/>
            <a:ext cx="2322410" cy="2288752"/>
          </a:xfrm>
          <a:prstGeom prst="rect">
            <a:avLst/>
          </a:prstGeom>
        </p:spPr>
      </p:pic>
      <p:pic>
        <p:nvPicPr>
          <p:cNvPr id="3" name="图片 2">
            <a:hlinkClick r:id="rId10"/>
            <a:extLst>
              <a:ext uri="{FF2B5EF4-FFF2-40B4-BE49-F238E27FC236}">
                <a16:creationId xmlns:a16="http://schemas.microsoft.com/office/drawing/2014/main" id="{AD61BF07-603F-4358-B092-C867B57B48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1061" y="241342"/>
            <a:ext cx="1858559" cy="2511094"/>
          </a:xfrm>
          <a:prstGeom prst="rect">
            <a:avLst/>
          </a:prstGeom>
        </p:spPr>
      </p:pic>
      <p:pic>
        <p:nvPicPr>
          <p:cNvPr id="10" name="图片 9">
            <a:hlinkClick r:id="rId13"/>
            <a:extLst>
              <a:ext uri="{FF2B5EF4-FFF2-40B4-BE49-F238E27FC236}">
                <a16:creationId xmlns:a16="http://schemas.microsoft.com/office/drawing/2014/main" id="{8BAB6C2E-6178-4639-9F3C-200CA88927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39004" y="2956629"/>
            <a:ext cx="2658668" cy="2324845"/>
          </a:xfrm>
          <a:prstGeom prst="rect">
            <a:avLst/>
          </a:prstGeom>
        </p:spPr>
      </p:pic>
      <p:pic>
        <p:nvPicPr>
          <p:cNvPr id="4" name="图片 3">
            <a:hlinkClick r:id="rId13"/>
            <a:extLst>
              <a:ext uri="{FF2B5EF4-FFF2-40B4-BE49-F238E27FC236}">
                <a16:creationId xmlns:a16="http://schemas.microsoft.com/office/drawing/2014/main" id="{07D7110A-33C0-40AC-9C0E-723CDE8857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6202" y="4807081"/>
            <a:ext cx="2548276" cy="135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9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36FEAF-A840-4739-8272-A4B4DA6BD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2" y="0"/>
            <a:ext cx="1406236" cy="41881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餐桌</a:t>
            </a:r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936EEB7C-C795-4F2A-AF2B-A072A0D58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2" y="308128"/>
            <a:ext cx="3342068" cy="2205164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E40C46FE-3AB3-4998-A787-CB19A7C5A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978" y="0"/>
            <a:ext cx="3482514" cy="2393666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6DFFF8D4-B488-4E89-800A-E8D375A8F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4820" y="-142734"/>
            <a:ext cx="3968237" cy="2461635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1029B380-372A-475E-9A9F-E5E358145E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83" y="2788532"/>
            <a:ext cx="2847108" cy="2562397"/>
          </a:xfrm>
          <a:prstGeom prst="rect">
            <a:avLst/>
          </a:prstGeom>
        </p:spPr>
      </p:pic>
      <p:pic>
        <p:nvPicPr>
          <p:cNvPr id="8" name="图片 7">
            <a:hlinkClick r:id="rId8"/>
            <a:extLst>
              <a:ext uri="{FF2B5EF4-FFF2-40B4-BE49-F238E27FC236}">
                <a16:creationId xmlns:a16="http://schemas.microsoft.com/office/drawing/2014/main" id="{EEE5EC97-5755-484A-A38A-B0E97DAE97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0412" y="2598058"/>
            <a:ext cx="1890134" cy="1653319"/>
          </a:xfrm>
          <a:prstGeom prst="rect">
            <a:avLst/>
          </a:prstGeom>
        </p:spPr>
      </p:pic>
      <p:pic>
        <p:nvPicPr>
          <p:cNvPr id="9" name="图片 8">
            <a:hlinkClick r:id="rId11"/>
            <a:extLst>
              <a:ext uri="{FF2B5EF4-FFF2-40B4-BE49-F238E27FC236}">
                <a16:creationId xmlns:a16="http://schemas.microsoft.com/office/drawing/2014/main" id="{E3FCD574-3A24-439C-9FE9-597A0F4D6A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7998" y="2449422"/>
            <a:ext cx="2824276" cy="2180856"/>
          </a:xfrm>
          <a:prstGeom prst="rect">
            <a:avLst/>
          </a:prstGeom>
        </p:spPr>
      </p:pic>
      <p:pic>
        <p:nvPicPr>
          <p:cNvPr id="10" name="图片 9">
            <a:hlinkClick r:id="rId11"/>
            <a:extLst>
              <a:ext uri="{FF2B5EF4-FFF2-40B4-BE49-F238E27FC236}">
                <a16:creationId xmlns:a16="http://schemas.microsoft.com/office/drawing/2014/main" id="{02FA2DF0-2370-4F19-807C-A2085E339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7227" y="2694362"/>
            <a:ext cx="3202491" cy="1863859"/>
          </a:xfrm>
          <a:prstGeom prst="rect">
            <a:avLst/>
          </a:prstGeom>
        </p:spPr>
      </p:pic>
      <p:pic>
        <p:nvPicPr>
          <p:cNvPr id="11" name="图片 10">
            <a:hlinkClick r:id="rId11"/>
            <a:extLst>
              <a:ext uri="{FF2B5EF4-FFF2-40B4-BE49-F238E27FC236}">
                <a16:creationId xmlns:a16="http://schemas.microsoft.com/office/drawing/2014/main" id="{2FEE1D4F-DE5D-4A82-BD3E-909ADF6B6A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32282" y="4558221"/>
            <a:ext cx="3053105" cy="1758502"/>
          </a:xfrm>
          <a:prstGeom prst="rect">
            <a:avLst/>
          </a:prstGeom>
        </p:spPr>
      </p:pic>
      <p:pic>
        <p:nvPicPr>
          <p:cNvPr id="12" name="图片 11">
            <a:hlinkClick r:id="rId11"/>
            <a:extLst>
              <a:ext uri="{FF2B5EF4-FFF2-40B4-BE49-F238E27FC236}">
                <a16:creationId xmlns:a16="http://schemas.microsoft.com/office/drawing/2014/main" id="{C59C89A4-77AE-4EA7-90BE-5C23ABF430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72494" y="4536460"/>
            <a:ext cx="2571956" cy="1693556"/>
          </a:xfrm>
          <a:prstGeom prst="rect">
            <a:avLst/>
          </a:prstGeom>
        </p:spPr>
      </p:pic>
      <p:pic>
        <p:nvPicPr>
          <p:cNvPr id="13" name="图片 12">
            <a:hlinkClick r:id="rId16"/>
            <a:extLst>
              <a:ext uri="{FF2B5EF4-FFF2-40B4-BE49-F238E27FC236}">
                <a16:creationId xmlns:a16="http://schemas.microsoft.com/office/drawing/2014/main" id="{3E279ECF-1610-4CC0-A6BD-24DBC7B173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31107" y="4760799"/>
            <a:ext cx="3188759" cy="19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1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6806E0A-AF40-4ED8-B9FA-83D40DBC88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29" y="3006421"/>
            <a:ext cx="2937272" cy="391636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321CF70-0590-424E-9DF0-A3A50080B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2" y="0"/>
            <a:ext cx="1406236" cy="41881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餐桌</a:t>
            </a: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A8EEDBD8-BF42-4D6E-BBB7-66C112E66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6" y="397023"/>
            <a:ext cx="2892284" cy="1983281"/>
          </a:xfrm>
          <a:prstGeom prst="rect">
            <a:avLst/>
          </a:prstGeom>
        </p:spPr>
      </p:pic>
      <p:pic>
        <p:nvPicPr>
          <p:cNvPr id="8" name="图片 7">
            <a:hlinkClick r:id="rId3"/>
            <a:extLst>
              <a:ext uri="{FF2B5EF4-FFF2-40B4-BE49-F238E27FC236}">
                <a16:creationId xmlns:a16="http://schemas.microsoft.com/office/drawing/2014/main" id="{E7BEF421-0E8A-4718-9306-05489EE0E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481" y="0"/>
            <a:ext cx="2888302" cy="18237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19A824-02D7-4B1A-B688-2D50FBA7D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111" y="1"/>
            <a:ext cx="2686675" cy="1930400"/>
          </a:xfrm>
          <a:prstGeom prst="rect">
            <a:avLst/>
          </a:prstGeom>
        </p:spPr>
      </p:pic>
      <p:pic>
        <p:nvPicPr>
          <p:cNvPr id="2" name="图片 1">
            <a:hlinkClick r:id="rId7"/>
            <a:extLst>
              <a:ext uri="{FF2B5EF4-FFF2-40B4-BE49-F238E27FC236}">
                <a16:creationId xmlns:a16="http://schemas.microsoft.com/office/drawing/2014/main" id="{2F3FCF63-9F01-434B-8F4D-6FD928E092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30743"/>
            <a:ext cx="2605193" cy="2296589"/>
          </a:xfrm>
          <a:prstGeom prst="rect">
            <a:avLst/>
          </a:prstGeom>
        </p:spPr>
      </p:pic>
      <p:pic>
        <p:nvPicPr>
          <p:cNvPr id="4" name="图片 3">
            <a:hlinkClick r:id="rId7"/>
            <a:extLst>
              <a:ext uri="{FF2B5EF4-FFF2-40B4-BE49-F238E27FC236}">
                <a16:creationId xmlns:a16="http://schemas.microsoft.com/office/drawing/2014/main" id="{C2EB0652-E9A0-45D1-9DD5-96FCDD7455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3457" y="2032135"/>
            <a:ext cx="3476679" cy="2641621"/>
          </a:xfrm>
          <a:prstGeom prst="rect">
            <a:avLst/>
          </a:prstGeom>
        </p:spPr>
      </p:pic>
      <p:pic>
        <p:nvPicPr>
          <p:cNvPr id="5" name="图片 4">
            <a:hlinkClick r:id="rId10"/>
            <a:extLst>
              <a:ext uri="{FF2B5EF4-FFF2-40B4-BE49-F238E27FC236}">
                <a16:creationId xmlns:a16="http://schemas.microsoft.com/office/drawing/2014/main" id="{C606FF58-7AF8-4F7A-B150-246C44D305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9380" y="141429"/>
            <a:ext cx="3090879" cy="3364550"/>
          </a:xfrm>
          <a:prstGeom prst="rect">
            <a:avLst/>
          </a:prstGeom>
        </p:spPr>
      </p:pic>
      <p:pic>
        <p:nvPicPr>
          <p:cNvPr id="3" name="图片 2">
            <a:hlinkClick r:id="rId7"/>
            <a:extLst>
              <a:ext uri="{FF2B5EF4-FFF2-40B4-BE49-F238E27FC236}">
                <a16:creationId xmlns:a16="http://schemas.microsoft.com/office/drawing/2014/main" id="{6AABD434-17EF-4577-9D36-F39305F36A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8460" y="2632477"/>
            <a:ext cx="2445722" cy="2715378"/>
          </a:xfrm>
          <a:prstGeom prst="rect">
            <a:avLst/>
          </a:prstGeom>
        </p:spPr>
      </p:pic>
      <p:pic>
        <p:nvPicPr>
          <p:cNvPr id="11" name="图片 10">
            <a:hlinkClick r:id="rId10"/>
            <a:extLst>
              <a:ext uri="{FF2B5EF4-FFF2-40B4-BE49-F238E27FC236}">
                <a16:creationId xmlns:a16="http://schemas.microsoft.com/office/drawing/2014/main" id="{03C558E2-9F49-4A7D-B473-47E1AAE997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9380" y="3352945"/>
            <a:ext cx="3571429" cy="1866667"/>
          </a:xfrm>
          <a:prstGeom prst="rect">
            <a:avLst/>
          </a:prstGeom>
        </p:spPr>
      </p:pic>
      <p:pic>
        <p:nvPicPr>
          <p:cNvPr id="10" name="图片 9">
            <a:hlinkClick r:id="rId10"/>
            <a:extLst>
              <a:ext uri="{FF2B5EF4-FFF2-40B4-BE49-F238E27FC236}">
                <a16:creationId xmlns:a16="http://schemas.microsoft.com/office/drawing/2014/main" id="{25538B1B-652E-417F-9CCF-21AE0884E7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0051" y="4551365"/>
            <a:ext cx="1859288" cy="230663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FC5CEFF-743B-474E-BE7C-5D41A1BFBAE3}"/>
              </a:ext>
            </a:extLst>
          </p:cNvPr>
          <p:cNvSpPr txBox="1"/>
          <p:nvPr/>
        </p:nvSpPr>
        <p:spPr>
          <a:xfrm>
            <a:off x="4357242" y="570468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923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58DC4E3A-84C7-418A-8A20-5EE2157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9" y="111270"/>
            <a:ext cx="4342857" cy="253333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64" y="336992"/>
            <a:ext cx="3302566" cy="265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619" y="472017"/>
            <a:ext cx="3548491" cy="238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08" y="3190431"/>
            <a:ext cx="6188022" cy="328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362" y="4832523"/>
            <a:ext cx="3319260" cy="179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953" y="3041823"/>
            <a:ext cx="3318669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8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373" y="271883"/>
            <a:ext cx="10515600" cy="532349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床头柜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3" y="804232"/>
            <a:ext cx="2528042" cy="24898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77" y="850995"/>
            <a:ext cx="2677411" cy="2396283"/>
          </a:xfrm>
          <a:prstGeom prst="rect">
            <a:avLst/>
          </a:prstGeom>
        </p:spPr>
      </p:pic>
      <p:pic>
        <p:nvPicPr>
          <p:cNvPr id="5" name="图片 4">
            <a:hlinkClick r:id="rId5"/>
            <a:extLst>
              <a:ext uri="{FF2B5EF4-FFF2-40B4-BE49-F238E27FC236}">
                <a16:creationId xmlns:a16="http://schemas.microsoft.com/office/drawing/2014/main" id="{4FA7188B-A00F-400D-AFC1-41E9D2A0F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255" y="0"/>
            <a:ext cx="1965877" cy="2545497"/>
          </a:xfrm>
          <a:prstGeom prst="rect">
            <a:avLst/>
          </a:prstGeom>
        </p:spPr>
      </p:pic>
      <p:pic>
        <p:nvPicPr>
          <p:cNvPr id="8" name="图片 7">
            <a:hlinkClick r:id="rId5"/>
            <a:extLst>
              <a:ext uri="{FF2B5EF4-FFF2-40B4-BE49-F238E27FC236}">
                <a16:creationId xmlns:a16="http://schemas.microsoft.com/office/drawing/2014/main" id="{12D5DF16-FB3F-49AC-B7EF-EB5BD7F1B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674" y="0"/>
            <a:ext cx="2528035" cy="2167667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78D6FD6E-27D8-4429-9BDB-8107BEAA38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752" y="3462409"/>
            <a:ext cx="2849160" cy="2714554"/>
          </a:xfrm>
          <a:prstGeom prst="rect">
            <a:avLst/>
          </a:prstGeom>
        </p:spPr>
      </p:pic>
      <p:pic>
        <p:nvPicPr>
          <p:cNvPr id="10" name="图片 9">
            <a:hlinkClick r:id="rId10"/>
            <a:extLst>
              <a:ext uri="{FF2B5EF4-FFF2-40B4-BE49-F238E27FC236}">
                <a16:creationId xmlns:a16="http://schemas.microsoft.com/office/drawing/2014/main" id="{1A153195-B1B5-4DB8-9D62-A324625225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21" y="3364345"/>
            <a:ext cx="3990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7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98373" y="271883"/>
            <a:ext cx="10515600" cy="532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边几</a:t>
            </a: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3" y="1012479"/>
            <a:ext cx="2632114" cy="29084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11" y="4001294"/>
            <a:ext cx="2895238" cy="27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353" y="4028854"/>
            <a:ext cx="3503687" cy="26782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344" y="3920892"/>
            <a:ext cx="3140101" cy="2682391"/>
          </a:xfrm>
          <a:prstGeom prst="rect">
            <a:avLst/>
          </a:prstGeom>
        </p:spPr>
      </p:pic>
      <p:pic>
        <p:nvPicPr>
          <p:cNvPr id="11" name="图片 1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4791" y="935296"/>
            <a:ext cx="2809587" cy="30473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847712"/>
            <a:ext cx="2417870" cy="30731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029143" y="50774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这一排是同款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3277" y="935296"/>
            <a:ext cx="2531732" cy="288641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440111" y="1929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同款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8196549" y="641306"/>
            <a:ext cx="317321" cy="16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912646" y="601802"/>
            <a:ext cx="363556" cy="24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72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9D485C2C-C56A-4DAB-90E9-59FD49707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334"/>
            <a:ext cx="1980003" cy="2283646"/>
          </a:xfrm>
          <a:prstGeom prst="rect">
            <a:avLst/>
          </a:prstGeom>
        </p:spPr>
      </p:pic>
      <p:pic>
        <p:nvPicPr>
          <p:cNvPr id="6" name="图片 5">
            <a:hlinkClick r:id="rId2"/>
            <a:extLst>
              <a:ext uri="{FF2B5EF4-FFF2-40B4-BE49-F238E27FC236}">
                <a16:creationId xmlns:a16="http://schemas.microsoft.com/office/drawing/2014/main" id="{72323BA9-9930-42F5-B66F-8AC830EE5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15" y="40435"/>
            <a:ext cx="2152294" cy="223717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51825AD6-37B3-40DC-A4E1-97ECA49A11F0}"/>
              </a:ext>
            </a:extLst>
          </p:cNvPr>
          <p:cNvSpPr txBox="1">
            <a:spLocks/>
          </p:cNvSpPr>
          <p:nvPr/>
        </p:nvSpPr>
        <p:spPr>
          <a:xfrm>
            <a:off x="0" y="-28290"/>
            <a:ext cx="1345700" cy="532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边几</a:t>
            </a:r>
          </a:p>
        </p:txBody>
      </p:sp>
      <p:pic>
        <p:nvPicPr>
          <p:cNvPr id="2" name="图片 1">
            <a:hlinkClick r:id="rId5"/>
            <a:extLst>
              <a:ext uri="{FF2B5EF4-FFF2-40B4-BE49-F238E27FC236}">
                <a16:creationId xmlns:a16="http://schemas.microsoft.com/office/drawing/2014/main" id="{734C8854-7F30-4019-92BB-4EDE571A2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7424" y="80885"/>
            <a:ext cx="2295238" cy="2638095"/>
          </a:xfrm>
          <a:prstGeom prst="rect">
            <a:avLst/>
          </a:prstGeom>
        </p:spPr>
      </p:pic>
      <p:pic>
        <p:nvPicPr>
          <p:cNvPr id="3" name="图片 2">
            <a:hlinkClick r:id="rId7"/>
            <a:extLst>
              <a:ext uri="{FF2B5EF4-FFF2-40B4-BE49-F238E27FC236}">
                <a16:creationId xmlns:a16="http://schemas.microsoft.com/office/drawing/2014/main" id="{A95B4F4B-D9B2-4F8B-A1C0-80D340010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9913" y="237884"/>
            <a:ext cx="2923809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9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hlinkClick r:id="rId2"/>
            <a:extLst>
              <a:ext uri="{FF2B5EF4-FFF2-40B4-BE49-F238E27FC236}">
                <a16:creationId xmlns:a16="http://schemas.microsoft.com/office/drawing/2014/main" id="{67D7C101-8189-4BDB-99FC-8C20D789D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03225"/>
            <a:ext cx="2504801" cy="2478520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07B3DBF9-A270-4023-A8F1-B4AF89249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187" y="514061"/>
            <a:ext cx="3107214" cy="2202200"/>
          </a:xfrm>
          <a:prstGeom prst="rect">
            <a:avLst/>
          </a:prstGeom>
        </p:spPr>
      </p:pic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id="{85336D85-775D-4F0F-A9E4-F803A6288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906" y="514061"/>
            <a:ext cx="3725149" cy="2052795"/>
          </a:xfrm>
          <a:prstGeom prst="rect">
            <a:avLst/>
          </a:prstGeom>
        </p:spPr>
      </p:pic>
      <p:pic>
        <p:nvPicPr>
          <p:cNvPr id="7" name="图片 6">
            <a:hlinkClick r:id="rId7"/>
            <a:extLst>
              <a:ext uri="{FF2B5EF4-FFF2-40B4-BE49-F238E27FC236}">
                <a16:creationId xmlns:a16="http://schemas.microsoft.com/office/drawing/2014/main" id="{692D341D-1CB8-4F30-A1B2-D4995C0C9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29" y="3038102"/>
            <a:ext cx="3320407" cy="2226626"/>
          </a:xfrm>
          <a:prstGeom prst="rect">
            <a:avLst/>
          </a:prstGeom>
        </p:spPr>
      </p:pic>
      <p:pic>
        <p:nvPicPr>
          <p:cNvPr id="2" name="图片 1">
            <a:hlinkClick r:id="rId9"/>
            <a:extLst>
              <a:ext uri="{FF2B5EF4-FFF2-40B4-BE49-F238E27FC236}">
                <a16:creationId xmlns:a16="http://schemas.microsoft.com/office/drawing/2014/main" id="{37357B7A-47DE-46E9-ADCA-B69F4B0536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6086" y="3038102"/>
            <a:ext cx="3014814" cy="2225964"/>
          </a:xfrm>
          <a:prstGeom prst="rect">
            <a:avLst/>
          </a:prstGeom>
        </p:spPr>
      </p:pic>
      <p:pic>
        <p:nvPicPr>
          <p:cNvPr id="3" name="图片 2">
            <a:hlinkClick r:id="rId9"/>
            <a:extLst>
              <a:ext uri="{FF2B5EF4-FFF2-40B4-BE49-F238E27FC236}">
                <a16:creationId xmlns:a16="http://schemas.microsoft.com/office/drawing/2014/main" id="{16ABCFF6-B30E-452C-B3DF-BA987D0D92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9300" y="3187507"/>
            <a:ext cx="3090971" cy="19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46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6A2D52-E067-4D02-9F44-BBA234E84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2" y="154468"/>
            <a:ext cx="9790476" cy="30761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49FC1C-4A86-419F-827B-D31C5AF9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52" y="3230658"/>
            <a:ext cx="8390476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90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20</Words>
  <Application>Microsoft Office PowerPoint</Application>
  <PresentationFormat>宽屏</PresentationFormat>
  <Paragraphs>10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床头柜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熊欣</dc:creator>
  <cp:lastModifiedBy>熊欣</cp:lastModifiedBy>
  <cp:revision>85</cp:revision>
  <dcterms:created xsi:type="dcterms:W3CDTF">2017-11-07T15:27:35Z</dcterms:created>
  <dcterms:modified xsi:type="dcterms:W3CDTF">2017-11-15T07:45:48Z</dcterms:modified>
</cp:coreProperties>
</file>